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5199975" cy="43200638"/>
  <p:notesSz cx="6858000" cy="9144000"/>
  <p:defaultTextStyle>
    <a:defPPr>
      <a:defRPr lang="pt-BR"/>
    </a:defPPr>
    <a:lvl1pPr marL="0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1pPr>
    <a:lvl2pPr marL="1641577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2pPr>
    <a:lvl3pPr marL="3283153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3pPr>
    <a:lvl4pPr marL="4924730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4pPr>
    <a:lvl5pPr marL="6566306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5pPr>
    <a:lvl6pPr marL="8207883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6pPr>
    <a:lvl7pPr marL="9849460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7pPr>
    <a:lvl8pPr marL="11491036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8pPr>
    <a:lvl9pPr marL="13132613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25" d="100"/>
          <a:sy n="25" d="100"/>
        </p:scale>
        <p:origin x="630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7070108"/>
            <a:ext cx="21419979" cy="1504022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22690338"/>
            <a:ext cx="18899981" cy="1043015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DE2A7-6C0D-4692-B874-75667ABCCAB6}" type="datetimeFigureOut">
              <a:rPr lang="pt-BR" smtClean="0"/>
              <a:t>10/06/2018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F40E-2A42-4130-A46B-18BF11386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20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DE2A7-6C0D-4692-B874-75667ABCCAB6}" type="datetimeFigureOut">
              <a:rPr lang="pt-BR" smtClean="0"/>
              <a:t>10/06/2018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F40E-2A42-4130-A46B-18BF11386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437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2300034"/>
            <a:ext cx="5433745" cy="366105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2300034"/>
            <a:ext cx="15986234" cy="366105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DE2A7-6C0D-4692-B874-75667ABCCAB6}" type="datetimeFigureOut">
              <a:rPr lang="pt-BR" smtClean="0"/>
              <a:t>10/06/2018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F40E-2A42-4130-A46B-18BF11386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0062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DE2A7-6C0D-4692-B874-75667ABCCAB6}" type="datetimeFigureOut">
              <a:rPr lang="pt-BR" smtClean="0"/>
              <a:t>10/06/2018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F40E-2A42-4130-A46B-18BF11386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543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10770172"/>
            <a:ext cx="21734978" cy="17970262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8910440"/>
            <a:ext cx="21734978" cy="9450136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DE2A7-6C0D-4692-B874-75667ABCCAB6}" type="datetimeFigureOut">
              <a:rPr lang="pt-BR" smtClean="0"/>
              <a:t>10/06/2018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F40E-2A42-4130-A46B-18BF11386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2479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11500170"/>
            <a:ext cx="10709989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11500170"/>
            <a:ext cx="10709989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DE2A7-6C0D-4692-B874-75667ABCCAB6}" type="datetimeFigureOut">
              <a:rPr lang="pt-BR" smtClean="0"/>
              <a:t>10/06/2018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F40E-2A42-4130-A46B-18BF11386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43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2300044"/>
            <a:ext cx="21734978" cy="835012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10590160"/>
            <a:ext cx="10660769" cy="5190073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5780233"/>
            <a:ext cx="10660769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10590160"/>
            <a:ext cx="10713272" cy="5190073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5780233"/>
            <a:ext cx="10713272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DE2A7-6C0D-4692-B874-75667ABCCAB6}" type="datetimeFigureOut">
              <a:rPr lang="pt-BR" smtClean="0"/>
              <a:t>10/06/2018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F40E-2A42-4130-A46B-18BF11386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5197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DE2A7-6C0D-4692-B874-75667ABCCAB6}" type="datetimeFigureOut">
              <a:rPr lang="pt-BR" smtClean="0"/>
              <a:t>10/06/2018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F40E-2A42-4130-A46B-18BF11386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8569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DE2A7-6C0D-4692-B874-75667ABCCAB6}" type="datetimeFigureOut">
              <a:rPr lang="pt-BR" smtClean="0"/>
              <a:t>10/06/2018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F40E-2A42-4130-A46B-18BF11386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2460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880042"/>
            <a:ext cx="8127648" cy="1008014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6220102"/>
            <a:ext cx="12757487" cy="30700453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2960191"/>
            <a:ext cx="8127648" cy="24010358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DE2A7-6C0D-4692-B874-75667ABCCAB6}" type="datetimeFigureOut">
              <a:rPr lang="pt-BR" smtClean="0"/>
              <a:t>10/06/2018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F40E-2A42-4130-A46B-18BF11386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671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880042"/>
            <a:ext cx="8127648" cy="1008014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6220102"/>
            <a:ext cx="12757487" cy="30700453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2960191"/>
            <a:ext cx="8127648" cy="24010358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DE2A7-6C0D-4692-B874-75667ABCCAB6}" type="datetimeFigureOut">
              <a:rPr lang="pt-BR" smtClean="0"/>
              <a:t>10/06/2018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F40E-2A42-4130-A46B-18BF11386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3095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2300044"/>
            <a:ext cx="21734978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11500170"/>
            <a:ext cx="21734978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40040601"/>
            <a:ext cx="566999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DE2A7-6C0D-4692-B874-75667ABCCAB6}" type="datetimeFigureOut">
              <a:rPr lang="pt-BR" smtClean="0"/>
              <a:t>10/06/2018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40040601"/>
            <a:ext cx="8504992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40040601"/>
            <a:ext cx="566999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AF40E-2A42-4130-A46B-18BF11386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4430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0787969" y="2565404"/>
            <a:ext cx="3390896" cy="175432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3628796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600" b="0" i="0" u="none" strike="noStrike" kern="1200" cap="none" spc="0" baseline="0">
                <a:solidFill>
                  <a:srgbClr val="000000"/>
                </a:solidFill>
                <a:uFillTx/>
                <a:latin typeface="Calibri Light"/>
                <a:ea typeface=""/>
                <a:cs typeface="Times New Roman" pitchFamily="18"/>
              </a:rPr>
              <a:t>insert institution's logo with name.</a:t>
            </a:r>
            <a:endParaRPr lang="pt-BR" sz="3600" b="0" i="0" u="none" strike="noStrike" kern="1200" cap="none" spc="0" baseline="0">
              <a:solidFill>
                <a:srgbClr val="000000"/>
              </a:solidFill>
              <a:uFillTx/>
              <a:latin typeface="Calibri Light"/>
              <a:ea typeface=""/>
              <a:cs typeface="Times New Roman" pitchFamily="18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028700" y="810752"/>
            <a:ext cx="14688345" cy="101566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3628796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6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rPr>
              <a:t>TITLE OF THE POSTER HERE</a:t>
            </a:r>
          </a:p>
        </p:txBody>
      </p:sp>
      <p:sp>
        <p:nvSpPr>
          <p:cNvPr id="6" name="Retângulo 5"/>
          <p:cNvSpPr/>
          <p:nvPr/>
        </p:nvSpPr>
        <p:spPr>
          <a:xfrm>
            <a:off x="1131935" y="3109846"/>
            <a:ext cx="15118506" cy="129265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3628796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Author/s name. Format: LAST NAME, First and Middle name</a:t>
            </a:r>
            <a:r>
              <a:rPr lang="pt-BR" sz="2600" b="0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(1)</a:t>
            </a:r>
            <a:r>
              <a:rPr lang="pt-BR" sz="26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; </a:t>
            </a:r>
            <a:r>
              <a:rPr lang="en-US" sz="26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LAST NAME, First and Middle name</a:t>
            </a:r>
            <a:r>
              <a:rPr lang="pt-BR" sz="2600" b="0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(2)</a:t>
            </a:r>
            <a:r>
              <a:rPr lang="pt-BR" sz="26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.</a:t>
            </a:r>
          </a:p>
          <a:p>
            <a:pPr marL="0" marR="0" lvl="0" indent="0" algn="l" defTabSz="3628796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600" b="0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(1)</a:t>
            </a:r>
            <a:r>
              <a:rPr lang="pt-BR" sz="26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 </a:t>
            </a:r>
            <a:r>
              <a:rPr lang="en-US" sz="26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Affiliation, University/Company,</a:t>
            </a:r>
            <a:r>
              <a:rPr lang="pt-BR" sz="26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 City-</a:t>
            </a:r>
            <a:r>
              <a:rPr lang="pt-BR" sz="26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State</a:t>
            </a:r>
            <a:r>
              <a:rPr lang="pt-BR" sz="26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- Country </a:t>
            </a:r>
            <a:r>
              <a:rPr lang="en-US" sz="26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, E-mail author@email.com.br;</a:t>
            </a:r>
            <a:r>
              <a:rPr lang="pt-BR" sz="26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 </a:t>
            </a:r>
            <a:r>
              <a:rPr lang="pt-BR" sz="2600" b="0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(2) </a:t>
            </a:r>
            <a:r>
              <a:rPr lang="en-US" sz="26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Affiliation, University/Company,</a:t>
            </a:r>
            <a:r>
              <a:rPr lang="pt-BR" sz="26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 City-</a:t>
            </a:r>
            <a:r>
              <a:rPr lang="pt-BR" sz="26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State</a:t>
            </a:r>
            <a:r>
              <a:rPr lang="pt-BR" sz="26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ea typeface=""/>
                <a:cs typeface="Times New Roman" pitchFamily="18"/>
              </a:rPr>
              <a:t>- Country. </a:t>
            </a:r>
          </a:p>
        </p:txBody>
      </p:sp>
    </p:spTree>
    <p:extLst>
      <p:ext uri="{BB962C8B-B14F-4D97-AF65-F5344CB8AC3E}">
        <p14:creationId xmlns:p14="http://schemas.microsoft.com/office/powerpoint/2010/main" val="23103261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57</Words>
  <Application>Microsoft Office PowerPoint</Application>
  <PresentationFormat>Personalizar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Tete</dc:creator>
  <cp:lastModifiedBy>Tete</cp:lastModifiedBy>
  <cp:revision>1</cp:revision>
  <dcterms:created xsi:type="dcterms:W3CDTF">2018-06-10T21:11:21Z</dcterms:created>
  <dcterms:modified xsi:type="dcterms:W3CDTF">2018-06-10T21:15:29Z</dcterms:modified>
</cp:coreProperties>
</file>